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F_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0" r:id="rId17"/>
    <p:sldId id="271" r:id="rId18"/>
    <p:sldId id="269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1A0787-CB1A-033C-F148-E684A6D40566}" name="승세 오" initials="승오" userId="c9d6748f940eab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1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499B10-5BA4-4126-BAED-6F69C136D2C9}" authorId="{6C1A0787-CB1A-033C-F148-E684A6D40566}" created="2021-12-22T18:16:38.96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1"/>
      <ac:picMk id="4" creationId="{223CF437-AFD0-487F-8C5D-FB2B3577BD4D}"/>
    </ac:deMkLst>
    <p188:txBody>
      <a:bodyPr/>
      <a:lstStyle/>
      <a:p>
        <a:r>
          <a:rPr lang="ko-KR" altLang="en-US"/>
          <a:t>분석할 데이터를 벡터화하고, 영화리뷰 학습모델에 적용하여 감성을 분석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17:52:07.57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0,'-3'3,"-1"-1,1 1,0 0,0 0,0 0,1 0,-1 1,1-1,-1 0,-1 5,-3 2,-89 136,71-106,10-17,5-8,0 2,0-1,2 1,-8 22,10-27,0-1,0 0,-1 0,0 0,-17 16,-1 6,-79 131,94-146,1 0,-10 26,1-1,17-42,0 0,1 0,-1 0,1 0,-1 0,1 0,-1 0,1 0,0 0,0 0,-1 0,1 0,0 0,0 0,0 0,0 0,0 0,1 0,-1 0,0 0,0 0,1 0,-1 0,0 0,1 0,-1 0,1 0,0 0,-1 0,1 0,0 0,-1 0,1-1,0 1,0 0,0-1,-1 1,1 0,1 0,9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17:52:09.389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1135 1,'-6'0,"-1"1,0 0,1 1,-1 0,0 0,1 0,0 1,-1-1,1 2,0-1,1 1,-9 6,-8 8,-33 36,40-39,3-1,1 1,-19 31,12-17,-42 59,-38 62,61-94,24-38,1 0,-10 22,11-21,0 1,-2-2,-18 22,14-19,-24 39,-13 19,26-41,-35 70,-7 2,41-61,11-20,-124 188,52-87,73-93,12-27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17:52:10.97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1404 0,'-3'2,"0"0,1 0,0 0,-1 0,1 0,0 0,0 0,0 1,0-1,-2 4,-12 12,7-9,0 0,0 1,1 0,0 1,1-1,-9 17,-5 7,-63 83,-32 49,-17 19,101-141,-42 81,12-18,41-74,-36 59,-125 152,160-217,-27 43,-6 8,-10 18,-20 34,0 17,27-62,52-75,0 0,1 1,-6 17,7-18,0 1,-1-1,0-1,-8 13,-22 39,37-64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2T17:52:13.060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1607 0,'-5'0,"-1"1,0-1,1 1,-1 0,1 1,-1 0,1-1,-1 2,1-1,0 1,0-1,0 1,1 1,-1-1,1 1,-1-1,1 1,0 1,1-1,-1 0,1 1,0 0,0 0,-3 7,-181 304,27-30,95-191,33-50,25-38,1 1,0 0,1 1,-6 9,-6 13,-1-1,-38 49,3-5,-26 55,-5 9,44-77,-67 89,-94 131,169-230,5-7,-43 54,4-3,-7 10,48-60,21-35,-2 0,1 0,-2 0,-13 17,5-6,10-11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3.png"/><Relationship Id="rId10" Type="http://schemas.openxmlformats.org/officeDocument/2006/relationships/image" Target="../media/image139.png"/><Relationship Id="rId4" Type="http://schemas.openxmlformats.org/officeDocument/2006/relationships/image" Target="../media/image132.png"/><Relationship Id="rId9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42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0.png"/><Relationship Id="rId5" Type="http://schemas.openxmlformats.org/officeDocument/2006/relationships/image" Target="../media/image133.png"/><Relationship Id="rId10" Type="http://schemas.openxmlformats.org/officeDocument/2006/relationships/image" Target="../media/image141.png"/><Relationship Id="rId4" Type="http://schemas.openxmlformats.org/officeDocument/2006/relationships/image" Target="../media/image132.png"/><Relationship Id="rId9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0.png"/><Relationship Id="rId5" Type="http://schemas.openxmlformats.org/officeDocument/2006/relationships/image" Target="../media/image133.png"/><Relationship Id="rId10" Type="http://schemas.microsoft.com/office/2018/10/relationships/comments" Target="../comments/modernComment_10F_0.xml"/><Relationship Id="rId4" Type="http://schemas.openxmlformats.org/officeDocument/2006/relationships/image" Target="../media/image132.png"/><Relationship Id="rId9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0.png"/><Relationship Id="rId5" Type="http://schemas.openxmlformats.org/officeDocument/2006/relationships/image" Target="../media/image133.png"/><Relationship Id="rId10" Type="http://schemas.openxmlformats.org/officeDocument/2006/relationships/image" Target="../media/image141.png"/><Relationship Id="rId4" Type="http://schemas.openxmlformats.org/officeDocument/2006/relationships/image" Target="../media/image132.png"/><Relationship Id="rId9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41.png"/><Relationship Id="rId4" Type="http://schemas.openxmlformats.org/officeDocument/2006/relationships/image" Target="../media/image163.png"/><Relationship Id="rId9" Type="http://schemas.openxmlformats.org/officeDocument/2006/relationships/image" Target="../media/image1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6.png"/><Relationship Id="rId5" Type="http://schemas.openxmlformats.org/officeDocument/2006/relationships/image" Target="../media/image164.png"/><Relationship Id="rId10" Type="http://schemas.openxmlformats.org/officeDocument/2006/relationships/image" Target="../media/image141.png"/><Relationship Id="rId4" Type="http://schemas.openxmlformats.org/officeDocument/2006/relationships/image" Target="../media/image163.png"/><Relationship Id="rId9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audio" Target="../media/media8.m4a"/><Relationship Id="rId16" Type="http://schemas.openxmlformats.org/officeDocument/2006/relationships/image" Target="../media/image180.png"/><Relationship Id="rId20" Type="http://schemas.openxmlformats.org/officeDocument/2006/relationships/image" Target="../media/image141.png"/><Relationship Id="rId1" Type="http://schemas.microsoft.com/office/2007/relationships/media" Target="../media/media8.m4a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4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3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.png"/><Relationship Id="rId9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3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2.xml"/><Relationship Id="rId5" Type="http://schemas.openxmlformats.org/officeDocument/2006/relationships/image" Target="../media/image37.png"/><Relationship Id="rId15" Type="http://schemas.openxmlformats.org/officeDocument/2006/relationships/customXml" Target="../ink/ink4.xml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customXml" Target="../ink/ink1.xml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50.png"/><Relationship Id="rId2" Type="http://schemas.openxmlformats.org/officeDocument/2006/relationships/image" Target="../media/image3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9337" y="1529213"/>
            <a:ext cx="6517679" cy="33726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1239" y="7026420"/>
            <a:ext cx="3778005" cy="16507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7431" y="1567308"/>
            <a:ext cx="4111140" cy="25904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3955715" cy="2148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285714"/>
            <a:chOff x="0" y="0"/>
            <a:chExt cx="18285714" cy="2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8107" y="662860"/>
            <a:ext cx="7197495" cy="132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6269" y="3121314"/>
            <a:ext cx="4593769" cy="4300916"/>
            <a:chOff x="11356269" y="3121314"/>
            <a:chExt cx="4593769" cy="43009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6269" y="3121314"/>
              <a:ext cx="4593769" cy="43009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181" y="4043967"/>
            <a:ext cx="3085714" cy="2455611"/>
            <a:chOff x="1166181" y="4043967"/>
            <a:chExt cx="3085714" cy="2455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181" y="4043967"/>
              <a:ext cx="3085714" cy="2455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5831" y="5141670"/>
            <a:ext cx="1734052" cy="1486557"/>
            <a:chOff x="8275831" y="5141670"/>
            <a:chExt cx="1734052" cy="14865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831" y="5141670"/>
              <a:ext cx="1734052" cy="14865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99389" y="7717625"/>
            <a:ext cx="2945573" cy="16058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61031" y="7502041"/>
            <a:ext cx="3679107" cy="1933583"/>
            <a:chOff x="11661031" y="7502041"/>
            <a:chExt cx="3679107" cy="1933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1031" y="7502041"/>
              <a:ext cx="3679107" cy="1933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85423" y="3702809"/>
            <a:ext cx="3438065" cy="4364279"/>
            <a:chOff x="3785423" y="3702809"/>
            <a:chExt cx="3438065" cy="43642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5423" y="3702809"/>
              <a:ext cx="3438065" cy="4364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281049"/>
            <a:chOff x="0" y="0"/>
            <a:chExt cx="18285714" cy="2281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2810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662860"/>
            <a:ext cx="8378447" cy="132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14972" y="3353760"/>
            <a:ext cx="5055770" cy="135237"/>
            <a:chOff x="6614972" y="3353760"/>
            <a:chExt cx="5055770" cy="1352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4972" y="3353760"/>
              <a:ext cx="5055770" cy="1352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52382" y="2629240"/>
            <a:ext cx="292434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68040" y="3353760"/>
            <a:ext cx="5055770" cy="135237"/>
            <a:chOff x="12468040" y="3353760"/>
            <a:chExt cx="5055770" cy="1352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8040" y="3353760"/>
              <a:ext cx="5055770" cy="1352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05430" y="2629240"/>
            <a:ext cx="2924349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14972" y="3473023"/>
            <a:ext cx="5055770" cy="1272458"/>
            <a:chOff x="6614972" y="3473023"/>
            <a:chExt cx="5055770" cy="1272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972" y="3473023"/>
              <a:ext cx="5055770" cy="12724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1582" y="4134725"/>
            <a:ext cx="409387" cy="4063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3953" y="3744772"/>
            <a:ext cx="624746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81840" y="3782864"/>
            <a:ext cx="689629" cy="689629"/>
            <a:chOff x="6981840" y="3782864"/>
            <a:chExt cx="689629" cy="6896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1840" y="3782864"/>
              <a:ext cx="689629" cy="6896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6407" y="3970412"/>
            <a:ext cx="352641" cy="295283"/>
            <a:chOff x="7166407" y="3970412"/>
            <a:chExt cx="352641" cy="2952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6407" y="3970412"/>
              <a:ext cx="352641" cy="2952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14972" y="4745482"/>
            <a:ext cx="5055770" cy="1272458"/>
            <a:chOff x="6614972" y="4745482"/>
            <a:chExt cx="5055770" cy="12724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972" y="4745482"/>
              <a:ext cx="5055770" cy="127245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21582" y="5407182"/>
            <a:ext cx="409387" cy="4063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3953" y="5017230"/>
            <a:ext cx="853312" cy="5079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81840" y="5055322"/>
            <a:ext cx="689629" cy="689629"/>
            <a:chOff x="6981840" y="5055322"/>
            <a:chExt cx="689629" cy="6896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1840" y="5055322"/>
              <a:ext cx="689629" cy="689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6407" y="5242870"/>
            <a:ext cx="352641" cy="295283"/>
            <a:chOff x="7166407" y="5242870"/>
            <a:chExt cx="352641" cy="2952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6407" y="5242870"/>
              <a:ext cx="352641" cy="2952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14972" y="6017940"/>
            <a:ext cx="5055770" cy="1272458"/>
            <a:chOff x="6614972" y="6017940"/>
            <a:chExt cx="5055770" cy="12724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972" y="6017940"/>
              <a:ext cx="5055770" cy="12724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21582" y="6679639"/>
            <a:ext cx="433767" cy="4063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13953" y="6289687"/>
            <a:ext cx="1686053" cy="5079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81840" y="6327781"/>
            <a:ext cx="689629" cy="689629"/>
            <a:chOff x="6981840" y="6327781"/>
            <a:chExt cx="689629" cy="6896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1840" y="6327781"/>
              <a:ext cx="689629" cy="6896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66407" y="6515328"/>
            <a:ext cx="352641" cy="295283"/>
            <a:chOff x="7166407" y="6515328"/>
            <a:chExt cx="352641" cy="29528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6407" y="6515328"/>
              <a:ext cx="352641" cy="2952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14972" y="7222780"/>
            <a:ext cx="5055770" cy="1272458"/>
            <a:chOff x="6614972" y="7222780"/>
            <a:chExt cx="5055770" cy="12724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972" y="7222780"/>
              <a:ext cx="5055770" cy="12724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21582" y="7884477"/>
            <a:ext cx="409387" cy="40633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13953" y="7494525"/>
            <a:ext cx="1686053" cy="5079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81840" y="7532621"/>
            <a:ext cx="689629" cy="689629"/>
            <a:chOff x="6981840" y="7532621"/>
            <a:chExt cx="689629" cy="6896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1840" y="7532621"/>
              <a:ext cx="689629" cy="6896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66407" y="7720168"/>
            <a:ext cx="352641" cy="295283"/>
            <a:chOff x="7166407" y="7720168"/>
            <a:chExt cx="352641" cy="29528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6407" y="7720168"/>
              <a:ext cx="352641" cy="2952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68040" y="3473023"/>
            <a:ext cx="5055770" cy="1272458"/>
            <a:chOff x="12468040" y="3473023"/>
            <a:chExt cx="5055770" cy="12724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8040" y="3473023"/>
              <a:ext cx="5055770" cy="127245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4667" y="4134725"/>
            <a:ext cx="409387" cy="40633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67049" y="3744772"/>
            <a:ext cx="2600316" cy="5079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34907" y="3782864"/>
            <a:ext cx="689629" cy="689629"/>
            <a:chOff x="12834907" y="3782864"/>
            <a:chExt cx="689629" cy="6896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4907" y="3782864"/>
              <a:ext cx="689629" cy="6896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014307" y="3977095"/>
            <a:ext cx="330830" cy="310005"/>
            <a:chOff x="13014307" y="3977095"/>
            <a:chExt cx="330830" cy="31000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14307" y="3977095"/>
              <a:ext cx="330830" cy="31000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68040" y="4745482"/>
            <a:ext cx="5055770" cy="1272458"/>
            <a:chOff x="12468040" y="4745482"/>
            <a:chExt cx="5055770" cy="127245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8040" y="4745482"/>
              <a:ext cx="5055770" cy="127245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4667" y="5407182"/>
            <a:ext cx="409387" cy="40633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67049" y="5017230"/>
            <a:ext cx="1914619" cy="50792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834907" y="5055322"/>
            <a:ext cx="689629" cy="689629"/>
            <a:chOff x="12834907" y="5055322"/>
            <a:chExt cx="689629" cy="6896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4907" y="5055322"/>
              <a:ext cx="689629" cy="6896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014307" y="5249553"/>
            <a:ext cx="330830" cy="310005"/>
            <a:chOff x="13014307" y="5249553"/>
            <a:chExt cx="330830" cy="31000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14307" y="5249553"/>
              <a:ext cx="330830" cy="3100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468040" y="6017940"/>
            <a:ext cx="5055770" cy="1272458"/>
            <a:chOff x="12468040" y="6017940"/>
            <a:chExt cx="5055770" cy="127245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468040" y="6017940"/>
              <a:ext cx="5055770" cy="1272458"/>
              <a:chOff x="12468040" y="6017940"/>
              <a:chExt cx="5055770" cy="127245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68040" y="6017940"/>
                <a:ext cx="5055770" cy="127245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74667" y="6679639"/>
              <a:ext cx="409387" cy="406339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67049" y="6289687"/>
              <a:ext cx="1767575" cy="507924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2834907" y="6327781"/>
              <a:ext cx="689629" cy="689629"/>
              <a:chOff x="12834907" y="6327781"/>
              <a:chExt cx="689629" cy="68962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34907" y="6327781"/>
                <a:ext cx="689629" cy="68962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3014307" y="6522011"/>
              <a:ext cx="330830" cy="310005"/>
              <a:chOff x="13014307" y="6522011"/>
              <a:chExt cx="330830" cy="31000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014307" y="6522011"/>
                <a:ext cx="330830" cy="310005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2468040" y="7222780"/>
            <a:ext cx="5055770" cy="1272458"/>
            <a:chOff x="12468040" y="7222780"/>
            <a:chExt cx="5055770" cy="127245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8040" y="7222780"/>
              <a:ext cx="5055770" cy="1272458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74667" y="7884477"/>
            <a:ext cx="409387" cy="40633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67049" y="7494525"/>
            <a:ext cx="1914619" cy="50792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834907" y="7532621"/>
            <a:ext cx="689629" cy="689629"/>
            <a:chOff x="12834907" y="7532621"/>
            <a:chExt cx="689629" cy="68962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34907" y="7532621"/>
              <a:ext cx="689629" cy="6896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014307" y="7726851"/>
            <a:ext cx="330830" cy="310005"/>
            <a:chOff x="13014307" y="7726851"/>
            <a:chExt cx="330830" cy="310005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14307" y="7726851"/>
              <a:ext cx="330830" cy="3100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614972" y="8495238"/>
            <a:ext cx="5055770" cy="1272458"/>
            <a:chOff x="6614972" y="8495238"/>
            <a:chExt cx="5055770" cy="127245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972" y="8495238"/>
              <a:ext cx="5055770" cy="127245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21582" y="9156934"/>
            <a:ext cx="409387" cy="40633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13953" y="8766991"/>
            <a:ext cx="1228922" cy="507924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6981840" y="8805079"/>
            <a:ext cx="689629" cy="689629"/>
            <a:chOff x="6981840" y="8805079"/>
            <a:chExt cx="689629" cy="68962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1840" y="8805079"/>
              <a:ext cx="689629" cy="6896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166407" y="8992626"/>
            <a:ext cx="352641" cy="295283"/>
            <a:chOff x="7166407" y="8992626"/>
            <a:chExt cx="352641" cy="295283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6407" y="8992626"/>
              <a:ext cx="352641" cy="29528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472116" y="8503565"/>
            <a:ext cx="5055770" cy="1272458"/>
            <a:chOff x="12472116" y="8503565"/>
            <a:chExt cx="5055770" cy="1272458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2116" y="8503565"/>
              <a:ext cx="5055770" cy="1272458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88286" y="9174791"/>
            <a:ext cx="409387" cy="406339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80668" y="8784839"/>
            <a:ext cx="1081878" cy="507924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12848508" y="8822929"/>
            <a:ext cx="689629" cy="689629"/>
            <a:chOff x="12848508" y="8822929"/>
            <a:chExt cx="689629" cy="689629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48508" y="8822929"/>
              <a:ext cx="689629" cy="68962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031742" y="8976465"/>
            <a:ext cx="330830" cy="310005"/>
            <a:chOff x="13031742" y="8976465"/>
            <a:chExt cx="330830" cy="310005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31742" y="8976465"/>
              <a:ext cx="330830" cy="31000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07196" y="4784924"/>
            <a:ext cx="5338008" cy="3085714"/>
            <a:chOff x="607196" y="4784924"/>
            <a:chExt cx="5338008" cy="3085714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7196" y="4784924"/>
              <a:ext cx="5338008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4665" y="5491977"/>
            <a:ext cx="4846572" cy="3809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458" y="3390517"/>
            <a:ext cx="4846578" cy="38094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2603" y="3923838"/>
            <a:ext cx="4846578" cy="380943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0222" y="7773779"/>
            <a:ext cx="4846578" cy="38094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168" y="6535292"/>
            <a:ext cx="4846578" cy="38094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53742" y="3923838"/>
            <a:ext cx="4846578" cy="38094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8233" y="5982924"/>
            <a:ext cx="5699800" cy="38094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7414" y="3180607"/>
            <a:ext cx="4846578" cy="38094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0967" y="6554340"/>
            <a:ext cx="4496110" cy="38094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8980" y="7811874"/>
            <a:ext cx="4496110" cy="3809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66681" y="2554863"/>
            <a:ext cx="4257059" cy="7618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9525" y="1875582"/>
            <a:ext cx="12474531" cy="761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255" y="3874360"/>
            <a:ext cx="9207175" cy="1268497"/>
            <a:chOff x="832255" y="3874360"/>
            <a:chExt cx="9207175" cy="12684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255" y="3874360"/>
              <a:ext cx="9207175" cy="12684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6565" y="4254127"/>
            <a:ext cx="808601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30495" y="3629062"/>
            <a:ext cx="4988553" cy="6214433"/>
            <a:chOff x="11530495" y="3629062"/>
            <a:chExt cx="4988553" cy="6214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0495" y="3629062"/>
              <a:ext cx="4988553" cy="6214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4058" y="6120790"/>
            <a:ext cx="3697606" cy="1290885"/>
            <a:chOff x="7294058" y="6120790"/>
            <a:chExt cx="3697606" cy="12908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20000">
              <a:off x="7294058" y="6120790"/>
              <a:ext cx="3697606" cy="12908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72432" y="7925304"/>
            <a:ext cx="3511828" cy="1571149"/>
          </a:xfrm>
          <a:prstGeom prst="rect">
            <a:avLst/>
          </a:prstGeom>
        </p:spPr>
      </p:pic>
      <p:pic>
        <p:nvPicPr>
          <p:cNvPr id="19" name="Object 5">
            <a:extLst>
              <a:ext uri="{FF2B5EF4-FFF2-40B4-BE49-F238E27FC236}">
                <a16:creationId xmlns:a16="http://schemas.microsoft.com/office/drawing/2014/main" xmlns="" id="{B4D340BC-538E-4356-A8A0-EEE538D1883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9525" y="1875582"/>
            <a:ext cx="9112716" cy="761885"/>
          </a:xfrm>
          <a:prstGeom prst="rect">
            <a:avLst/>
          </a:prstGeom>
        </p:spPr>
      </p:pic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xmlns="" id="{A90F87C8-9BB7-4D0E-938D-4907F20B6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9"/>
    </mc:Choice>
    <mc:Fallback xmlns="">
      <p:transition spd="slow" advTm="1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6414" y="7054807"/>
            <a:ext cx="11372049" cy="2228797"/>
            <a:chOff x="6196414" y="7054807"/>
            <a:chExt cx="11372049" cy="22287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6414" y="7054807"/>
              <a:ext cx="11372049" cy="2228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6613" y="3547839"/>
            <a:ext cx="12583952" cy="3161285"/>
            <a:chOff x="386613" y="3547839"/>
            <a:chExt cx="12583952" cy="31612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613" y="3547839"/>
              <a:ext cx="12583952" cy="3161285"/>
            </a:xfrm>
            <a:prstGeom prst="rect">
              <a:avLst/>
            </a:prstGeom>
          </p:spPr>
        </p:pic>
      </p:grpSp>
      <p:pic>
        <p:nvPicPr>
          <p:cNvPr id="10" name="Object 5">
            <a:extLst>
              <a:ext uri="{FF2B5EF4-FFF2-40B4-BE49-F238E27FC236}">
                <a16:creationId xmlns:a16="http://schemas.microsoft.com/office/drawing/2014/main" xmlns="" id="{72A60751-0294-4651-9C5E-5324AB0399D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9525" y="1875582"/>
            <a:ext cx="9112716" cy="76188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B7E8A99E-EF6F-41CC-A07B-28624DD03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6"/>
    </mc:Choice>
    <mc:Fallback xmlns="">
      <p:transition spd="slow" advTm="11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525" y="1875582"/>
            <a:ext cx="9112716" cy="7618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F44E27-1B9B-4C4B-BDC9-D0C11986E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" y="4200717"/>
            <a:ext cx="118110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603F1C6-F071-4B5F-9044-85867AC983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591300"/>
            <a:ext cx="8429625" cy="2600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75C1BEA-0FF6-44ED-BF08-2B237C074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422" y="3183420"/>
            <a:ext cx="8401050" cy="643890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929E17D1-BF83-4841-9473-0F77E2066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2"/>
    </mc:Choice>
    <mc:Fallback xmlns="">
      <p:transition spd="slow" advTm="1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525" y="1875582"/>
            <a:ext cx="9112716" cy="7618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3CF437-AFD0-487F-8C5D-FB2B3577B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488966"/>
            <a:ext cx="10786839" cy="1585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1645125-1085-4C34-AD4B-F6D58CE50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524500"/>
            <a:ext cx="15880908" cy="362242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44919A53-A745-4297-BAD4-902F75217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4"/>
    </mc:Choice>
    <mc:Fallback xmlns="">
      <p:transition spd="slow" advTm="10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6950BFC3-D8DA-4A85-94F7-54DA5524770B}">
      <p188:commentRel xmlns:p188="http://schemas.microsoft.com/office/powerpoint/2018/8/main" xmlns="" r:id="rId10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525" y="1875582"/>
            <a:ext cx="9112716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29237" y="3946516"/>
            <a:ext cx="6171429" cy="4870838"/>
            <a:chOff x="1766667" y="3925594"/>
            <a:chExt cx="6171429" cy="48708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667" y="3925594"/>
              <a:ext cx="6171429" cy="487083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83B399B-9B2F-4085-9192-C91EC7150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5602" y="3873328"/>
            <a:ext cx="6171429" cy="49773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5846D1-E1D2-4C5A-B496-1832757A8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229943"/>
            <a:ext cx="5305425" cy="418147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214D4EDB-3359-4421-8667-74E0B84EF4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2"/>
    </mc:Choice>
    <mc:Fallback xmlns="">
      <p:transition spd="slow" advTm="2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875582"/>
            <a:ext cx="9669272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6613" y="3692700"/>
            <a:ext cx="10794683" cy="2497799"/>
            <a:chOff x="386613" y="3692700"/>
            <a:chExt cx="10794683" cy="24977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6613" y="3692700"/>
              <a:ext cx="10794683" cy="2497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7179" y="5744856"/>
            <a:ext cx="10821717" cy="3977287"/>
            <a:chOff x="6977179" y="5744856"/>
            <a:chExt cx="10821717" cy="3977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7179" y="5744856"/>
              <a:ext cx="10821717" cy="3977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9538" y="2323810"/>
            <a:ext cx="16764271" cy="7200000"/>
            <a:chOff x="759538" y="2323810"/>
            <a:chExt cx="16764271" cy="7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38" y="2323810"/>
              <a:ext cx="16764271" cy="7200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4160" y="676192"/>
            <a:ext cx="3266382" cy="11428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0885" y="3213294"/>
            <a:ext cx="3708409" cy="684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885" y="6510570"/>
            <a:ext cx="2312535" cy="684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6475" y="7188314"/>
            <a:ext cx="2884617" cy="17114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2656" y="3213294"/>
            <a:ext cx="3415063" cy="6845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8247" y="3891028"/>
            <a:ext cx="2620595" cy="17114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2656" y="6510570"/>
            <a:ext cx="3788505" cy="1026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3978" y="6245124"/>
            <a:ext cx="6889506" cy="115938"/>
            <a:chOff x="9913978" y="6245124"/>
            <a:chExt cx="6889506" cy="1159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3978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8247" y="7188314"/>
            <a:ext cx="3289436" cy="17571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875582"/>
            <a:ext cx="9669272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875" y="3764200"/>
            <a:ext cx="10395686" cy="2104390"/>
            <a:chOff x="702875" y="3764200"/>
            <a:chExt cx="10395686" cy="21043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875" y="3764200"/>
              <a:ext cx="10395686" cy="21043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5921" y="5983594"/>
            <a:ext cx="9818509" cy="3624441"/>
            <a:chOff x="7575921" y="5983594"/>
            <a:chExt cx="9818509" cy="36244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921" y="5983594"/>
              <a:ext cx="9818509" cy="3624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875582"/>
            <a:ext cx="9669272" cy="7618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847" y="3397483"/>
            <a:ext cx="3355983" cy="91856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718CE68-53FD-440D-9FBD-76504A4E0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82425"/>
              </p:ext>
            </p:extLst>
          </p:nvPr>
        </p:nvGraphicFramePr>
        <p:xfrm>
          <a:off x="4267200" y="2797490"/>
          <a:ext cx="13030200" cy="700659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xmlns="" val="1193390441"/>
                    </a:ext>
                  </a:extLst>
                </a:gridCol>
                <a:gridCol w="10134600">
                  <a:extLst>
                    <a:ext uri="{9D8B030D-6E8A-4147-A177-3AD203B41FA5}">
                      <a16:colId xmlns:a16="http://schemas.microsoft.com/office/drawing/2014/main" xmlns="" val="329417868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113882924"/>
                    </a:ext>
                  </a:extLst>
                </a:gridCol>
              </a:tblGrid>
              <a:tr h="3607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토픽 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 단어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(15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토픽 레이블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6815210"/>
                  </a:ext>
                </a:extLst>
              </a:tr>
              <a:tr h="1434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0.049*"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+ 0.012*"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+ 0.011*"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+ 0.010*"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+ 0.008*"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일자리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고용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이번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대학생 취업 프로그램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0685707"/>
                  </a:ext>
                </a:extLst>
              </a:tr>
              <a:tr h="1434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0.063*"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+ 0.010*"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+ 0.008*"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일자리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고용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장애인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 지원사업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586476"/>
                  </a:ext>
                </a:extLst>
              </a:tr>
              <a:tr h="1434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0.075*"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+ 0.020*"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+ 0.010*"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+ 0.009*"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+ 0.009*"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+ 0.008*"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일자리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대학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+ 0.004*"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센터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장애인 고용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5644163"/>
                  </a:ext>
                </a:extLst>
              </a:tr>
              <a:tr h="1434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0.047*"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취업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+ 0.012*"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+ 0.011*"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+ 0.010*"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+ 0.008*"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장애인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+ 0.006*"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일자리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센터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 + 0.005*"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위해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기업이 준비한 교육센터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27612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B30319BB-6A3C-48A7-9E06-1FFECED33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127" y="3537415"/>
            <a:ext cx="41838508" cy="67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83420"/>
            <a:chOff x="0" y="0"/>
            <a:chExt cx="18285714" cy="3183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83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012" y="662857"/>
            <a:ext cx="8435590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875582"/>
            <a:ext cx="9669272" cy="7618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0847" y="3397479"/>
            <a:ext cx="6146589" cy="918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0411" y="3466371"/>
            <a:ext cx="10112114" cy="6432540"/>
            <a:chOff x="7220411" y="3466371"/>
            <a:chExt cx="10112114" cy="6432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0411" y="3466371"/>
              <a:ext cx="10112114" cy="6432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"/>
            <a:ext cx="18288001" cy="10287001"/>
            <a:chOff x="0" y="-1"/>
            <a:chExt cx="18288001" cy="10378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18288001" cy="10378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0289" y="1567308"/>
            <a:ext cx="7928949" cy="25904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4499703" cy="16761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3671973"/>
              <a:chOff x="0" y="0"/>
              <a:chExt cx="18285714" cy="36719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367197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0012" y="662860"/>
              <a:ext cx="9781944" cy="13206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9525" y="1789868"/>
              <a:ext cx="8353499" cy="76188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60B08AE-981F-4AFE-BB55-068AE687D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5" y="5829299"/>
            <a:ext cx="5712235" cy="4371807"/>
          </a:xfrm>
          <a:prstGeom prst="rect">
            <a:avLst/>
          </a:prstGeom>
        </p:spPr>
      </p:pic>
      <p:grpSp>
        <p:nvGrpSpPr>
          <p:cNvPr id="11" name="그룹 1002">
            <a:extLst>
              <a:ext uri="{FF2B5EF4-FFF2-40B4-BE49-F238E27FC236}">
                <a16:creationId xmlns:a16="http://schemas.microsoft.com/office/drawing/2014/main" xmlns="" id="{B4154514-5DF7-4E1D-B236-00DF366EA70B}"/>
              </a:ext>
            </a:extLst>
          </p:cNvPr>
          <p:cNvGrpSpPr/>
          <p:nvPr/>
        </p:nvGrpSpPr>
        <p:grpSpPr>
          <a:xfrm>
            <a:off x="8006221" y="3759042"/>
            <a:ext cx="10112114" cy="6432540"/>
            <a:chOff x="7220411" y="3466371"/>
            <a:chExt cx="10112114" cy="6432540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xmlns="" id="{E853BFF5-8E20-4A92-89F1-B09594E6C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0411" y="3466371"/>
              <a:ext cx="10112114" cy="6432540"/>
            </a:xfrm>
            <a:prstGeom prst="rect">
              <a:avLst/>
            </a:prstGeom>
          </p:spPr>
        </p:pic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xmlns="" id="{BEBECD65-23DC-4582-B08E-98DBF25BE9A6}"/>
              </a:ext>
            </a:extLst>
          </p:cNvPr>
          <p:cNvGrpSpPr/>
          <p:nvPr/>
        </p:nvGrpSpPr>
        <p:grpSpPr>
          <a:xfrm>
            <a:off x="2438400" y="3671973"/>
            <a:ext cx="5815295" cy="4502688"/>
            <a:chOff x="1766667" y="3925594"/>
            <a:chExt cx="6171429" cy="4870838"/>
          </a:xfrm>
        </p:grpSpPr>
        <p:pic>
          <p:nvPicPr>
            <p:cNvPr id="9" name="Object 7">
              <a:extLst>
                <a:ext uri="{FF2B5EF4-FFF2-40B4-BE49-F238E27FC236}">
                  <a16:creationId xmlns:a16="http://schemas.microsoft.com/office/drawing/2014/main" xmlns="" id="{62984AE3-746F-496F-8C75-AE4C72EF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667" y="3925594"/>
              <a:ext cx="6171429" cy="4870838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xmlns="" id="{3CE6B393-B165-484C-869A-9193AE405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2"/>
    </mc:Choice>
    <mc:Fallback xmlns=""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3671973"/>
              <a:chOff x="0" y="0"/>
              <a:chExt cx="18285714" cy="36719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367197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0012" y="662860"/>
              <a:ext cx="9781944" cy="13206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9525" y="1789868"/>
              <a:ext cx="10005263" cy="1295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5275" y="5157233"/>
            <a:ext cx="4036996" cy="4481193"/>
            <a:chOff x="4385275" y="5157233"/>
            <a:chExt cx="4036996" cy="44811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5275" y="5157233"/>
              <a:ext cx="4036996" cy="4481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129" y="4176886"/>
            <a:ext cx="2689748" cy="3634794"/>
            <a:chOff x="1106129" y="4176886"/>
            <a:chExt cx="2689748" cy="3634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129" y="4176886"/>
              <a:ext cx="2689748" cy="3634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2273" y="4984726"/>
            <a:ext cx="6516234" cy="4097987"/>
            <a:chOff x="10192273" y="4984726"/>
            <a:chExt cx="6516234" cy="4097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2273" y="4984726"/>
              <a:ext cx="6516234" cy="4097987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368A3885-1C93-482C-A608-3275A5AC6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5"/>
    </mc:Choice>
    <mc:Fallback xmlns="">
      <p:transition spd="slow" advTm="3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3671973"/>
              <a:chOff x="0" y="0"/>
              <a:chExt cx="18285714" cy="36719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18285714" cy="367197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0012" y="662860"/>
              <a:ext cx="9781944" cy="13206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9525" y="1789868"/>
              <a:ext cx="8353498" cy="1295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3714" y="3130306"/>
            <a:ext cx="5785172" cy="2111424"/>
            <a:chOff x="1493714" y="3130306"/>
            <a:chExt cx="5785172" cy="211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714" y="3130306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3714" y="3130306"/>
            <a:ext cx="5785172" cy="132568"/>
            <a:chOff x="1493714" y="3130306"/>
            <a:chExt cx="5785172" cy="132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714" y="3130306"/>
              <a:ext cx="5785172" cy="132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5437" y="3991395"/>
            <a:ext cx="4887745" cy="14100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4506" y="3420830"/>
            <a:ext cx="1989440" cy="609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3714" y="5386350"/>
            <a:ext cx="5785172" cy="2111424"/>
            <a:chOff x="1493714" y="5386350"/>
            <a:chExt cx="5785172" cy="2111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714" y="5386350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3714" y="5386350"/>
            <a:ext cx="5785172" cy="132568"/>
            <a:chOff x="1493714" y="5386350"/>
            <a:chExt cx="5785172" cy="1325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3714" y="5386350"/>
              <a:ext cx="5785172" cy="1325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9363" y="6247442"/>
            <a:ext cx="3645419" cy="7592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4506" y="5676868"/>
            <a:ext cx="1643848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93714" y="7642394"/>
            <a:ext cx="5785172" cy="2111424"/>
            <a:chOff x="1493714" y="7642394"/>
            <a:chExt cx="5785172" cy="21114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3714" y="7642394"/>
              <a:ext cx="5785172" cy="21114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3714" y="7642394"/>
            <a:ext cx="5785172" cy="132568"/>
            <a:chOff x="1493714" y="7642394"/>
            <a:chExt cx="5785172" cy="1325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3714" y="7642394"/>
              <a:ext cx="5785172" cy="13256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75437" y="8503480"/>
            <a:ext cx="4878635" cy="75923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74506" y="7932915"/>
            <a:ext cx="2587979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21024" y="4186018"/>
            <a:ext cx="4219930" cy="2727325"/>
            <a:chOff x="8421024" y="4186018"/>
            <a:chExt cx="4219930" cy="27273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1024" y="4186018"/>
              <a:ext cx="4219930" cy="27273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02714" y="6460163"/>
            <a:ext cx="4497683" cy="2482328"/>
            <a:chOff x="9802714" y="6460163"/>
            <a:chExt cx="4497683" cy="24823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2714" y="6460163"/>
              <a:ext cx="4497683" cy="24823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07226" y="5069224"/>
            <a:ext cx="4287829" cy="2143915"/>
            <a:chOff x="13107226" y="5069224"/>
            <a:chExt cx="4287829" cy="21439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07226" y="5069224"/>
              <a:ext cx="4287829" cy="2143915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64482E3D-BB0D-436E-B549-B87D64C89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"/>
    </mc:Choice>
    <mc:Fallback xmlns=""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5590332"/>
            <a:chOff x="9142857" y="761905"/>
            <a:chExt cx="8380952" cy="55903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761905"/>
              <a:ext cx="8380952" cy="55903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9659" y="1569535"/>
            <a:ext cx="3914461" cy="14940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47993" y="1499970"/>
            <a:ext cx="2461831" cy="4852267"/>
            <a:chOff x="14347993" y="1499970"/>
            <a:chExt cx="2461831" cy="48522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7993" y="1499970"/>
              <a:ext cx="2461831" cy="4852267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xmlns="" id="{0CC2F21E-B47D-4A65-897E-658E048B9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8"/>
    </mc:Choice>
    <mc:Fallback xmlns="">
      <p:transition spd="slow" advTm="5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4256999"/>
            <a:chOff x="9142857" y="761905"/>
            <a:chExt cx="8380952" cy="4256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42569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7431" y="1567308"/>
            <a:ext cx="7243248" cy="2590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538" y="2796047"/>
            <a:ext cx="16764271" cy="6732506"/>
            <a:chOff x="759538" y="2796047"/>
            <a:chExt cx="16764271" cy="67325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38" y="2796047"/>
              <a:ext cx="16764271" cy="67325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2660" y="662860"/>
            <a:ext cx="9879299" cy="13206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9525" y="1827963"/>
            <a:ext cx="891939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0649" y="8314286"/>
            <a:ext cx="15584416" cy="44407"/>
            <a:chOff x="1350649" y="8314286"/>
            <a:chExt cx="15584416" cy="444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649" y="8314286"/>
              <a:ext cx="15584416" cy="44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0952" y="4443339"/>
            <a:ext cx="3085847" cy="3059858"/>
            <a:chOff x="1880952" y="4443339"/>
            <a:chExt cx="3085847" cy="30598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0952" y="4443339"/>
              <a:ext cx="3085847" cy="30598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2220" y="4443339"/>
            <a:ext cx="3361744" cy="3361744"/>
            <a:chOff x="5632220" y="4443339"/>
            <a:chExt cx="3361744" cy="33617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2220" y="4443339"/>
              <a:ext cx="3361744" cy="33617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6700" y="3273596"/>
            <a:ext cx="12007824" cy="8436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285714"/>
            <a:chOff x="0" y="0"/>
            <a:chExt cx="18285714" cy="2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155" y="662860"/>
            <a:ext cx="9724802" cy="13206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7405" y="5692004"/>
            <a:ext cx="4138468" cy="4182031"/>
            <a:chOff x="10697405" y="5692004"/>
            <a:chExt cx="4138468" cy="4182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7405" y="5692004"/>
              <a:ext cx="4138468" cy="4182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4452" y="3600988"/>
            <a:ext cx="4138468" cy="4182031"/>
            <a:chOff x="9404452" y="3600988"/>
            <a:chExt cx="4138468" cy="41820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4452" y="3600988"/>
              <a:ext cx="4138468" cy="41820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1623" y="3615364"/>
            <a:ext cx="4138468" cy="4182031"/>
            <a:chOff x="11961623" y="3615364"/>
            <a:chExt cx="4138468" cy="4182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1623" y="3615364"/>
              <a:ext cx="4138468" cy="4182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6667" y="4668464"/>
            <a:ext cx="3994160" cy="3994160"/>
            <a:chOff x="1766667" y="4668464"/>
            <a:chExt cx="3994160" cy="3994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667" y="4668464"/>
              <a:ext cx="3994160" cy="3994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27044" y="6121345"/>
            <a:ext cx="1692132" cy="1661674"/>
            <a:chOff x="6927044" y="6121345"/>
            <a:chExt cx="1692132" cy="16616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7044" y="6121345"/>
              <a:ext cx="1692132" cy="166167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807AA0BB-1CDE-4CF7-8B4D-DB3E4DC96711}"/>
                  </a:ext>
                </a:extLst>
              </p14:cNvPr>
              <p14:cNvContentPartPr/>
              <p14:nvPr/>
            </p14:nvContentPartPr>
            <p14:xfrm>
              <a:off x="12275615" y="5885442"/>
              <a:ext cx="172080" cy="290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07AA0BB-1CDE-4CF7-8B4D-DB3E4DC967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21615" y="5777442"/>
                <a:ext cx="2797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D92ABE03-E243-48AF-8642-50BA9033C22B}"/>
                  </a:ext>
                </a:extLst>
              </p14:cNvPr>
              <p14:cNvContentPartPr/>
              <p14:nvPr/>
            </p14:nvContentPartPr>
            <p14:xfrm>
              <a:off x="12399095" y="5859522"/>
              <a:ext cx="408960" cy="5698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92ABE03-E243-48AF-8642-50BA9033C2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45095" y="5751882"/>
                <a:ext cx="51660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EE6531CE-1D4F-4F7E-985B-E161C8304977}"/>
                  </a:ext>
                </a:extLst>
              </p14:cNvPr>
              <p14:cNvContentPartPr/>
              <p14:nvPr/>
            </p14:nvContentPartPr>
            <p14:xfrm>
              <a:off x="12534455" y="5885442"/>
              <a:ext cx="505800" cy="753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E6531CE-1D4F-4F7E-985B-E161C83049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80455" y="5777442"/>
                <a:ext cx="61344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xmlns="" id="{FFFDB39D-C982-41D4-8C89-A4A4D6EF9F25}"/>
                  </a:ext>
                </a:extLst>
              </p14:cNvPr>
              <p14:cNvContentPartPr/>
              <p14:nvPr/>
            </p14:nvContentPartPr>
            <p14:xfrm>
              <a:off x="12692855" y="5994882"/>
              <a:ext cx="578880" cy="857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FFDB39D-C982-41D4-8C89-A4A4D6EF9F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38855" y="5886882"/>
                <a:ext cx="686520" cy="1072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2AC7F77A-83FB-4FC2-80E2-FF2F101BB68B}"/>
              </a:ext>
            </a:extLst>
          </p:cNvPr>
          <p:cNvCxnSpPr>
            <a:cxnSpLocks/>
          </p:cNvCxnSpPr>
          <p:nvPr/>
        </p:nvCxnSpPr>
        <p:spPr>
          <a:xfrm>
            <a:off x="13092671" y="6527915"/>
            <a:ext cx="2375929" cy="158738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7A8CEE1-1B1E-43E1-B363-6377869ACC0D}"/>
              </a:ext>
            </a:extLst>
          </p:cNvPr>
          <p:cNvSpPr txBox="1"/>
          <p:nvPr/>
        </p:nvSpPr>
        <p:spPr>
          <a:xfrm>
            <a:off x="15438000" y="8115300"/>
            <a:ext cx="216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+mn-ea"/>
              </a:rPr>
              <a:t>취업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7431" y="1567308"/>
            <a:ext cx="6572788" cy="25904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3506813" cy="2148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5238"/>
            <a:ext cx="18285714" cy="3186523"/>
            <a:chOff x="0" y="95238"/>
            <a:chExt cx="18285714" cy="3186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238"/>
              <a:ext cx="18285714" cy="31865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8413292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789868"/>
            <a:ext cx="9092716" cy="761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9524" y="3661995"/>
            <a:ext cx="6171429" cy="6171429"/>
            <a:chOff x="1909524" y="3661995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524" y="366199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04762" y="3676370"/>
            <a:ext cx="6171429" cy="6171429"/>
            <a:chOff x="10204762" y="3676370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4762" y="3676370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8413292" cy="13206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9525" y="1789868"/>
            <a:ext cx="9439374" cy="7618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296" y="7861261"/>
            <a:ext cx="2621421" cy="714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132" y="7413177"/>
            <a:ext cx="2375686" cy="5101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3105" y="5985281"/>
            <a:ext cx="212226" cy="377033"/>
            <a:chOff x="3463105" y="5985281"/>
            <a:chExt cx="212226" cy="3770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3105" y="5985281"/>
              <a:ext cx="212226" cy="3770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5661" y="7780489"/>
            <a:ext cx="1993724" cy="10203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5041" y="5254952"/>
            <a:ext cx="1837690" cy="1837690"/>
            <a:chOff x="4215041" y="5254952"/>
            <a:chExt cx="1837690" cy="1837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5041" y="5254952"/>
              <a:ext cx="1837690" cy="18376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7502" y="7332401"/>
            <a:ext cx="2319824" cy="5101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1802" y="5985281"/>
            <a:ext cx="212226" cy="377033"/>
            <a:chOff x="6921802" y="5985281"/>
            <a:chExt cx="212226" cy="3770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1802" y="5985281"/>
              <a:ext cx="212226" cy="377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1006" y="5985281"/>
            <a:ext cx="212226" cy="377033"/>
            <a:chOff x="3461006" y="5985281"/>
            <a:chExt cx="212226" cy="3770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1006" y="5985281"/>
              <a:ext cx="212226" cy="3770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6337" y="7780485"/>
            <a:ext cx="2621421" cy="7142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8188" y="7332401"/>
            <a:ext cx="2953438" cy="5101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0791" y="5985281"/>
            <a:ext cx="212226" cy="377033"/>
            <a:chOff x="14510791" y="5985281"/>
            <a:chExt cx="212226" cy="3770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0791" y="5985281"/>
              <a:ext cx="212226" cy="3770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50200" y="7646149"/>
            <a:ext cx="2621421" cy="7142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52078" y="7198065"/>
            <a:ext cx="1812092" cy="5101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29985" y="5985281"/>
            <a:ext cx="212226" cy="377033"/>
            <a:chOff x="10829985" y="5985281"/>
            <a:chExt cx="212226" cy="3770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9985" y="5985281"/>
              <a:ext cx="212226" cy="377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6384" y="5083278"/>
            <a:ext cx="2215475" cy="2215475"/>
            <a:chOff x="896384" y="5083278"/>
            <a:chExt cx="2215475" cy="22154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384" y="5083278"/>
              <a:ext cx="2215475" cy="22154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8879" y="5245285"/>
            <a:ext cx="2275223" cy="1908090"/>
            <a:chOff x="4178879" y="5245285"/>
            <a:chExt cx="2275223" cy="1908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8879" y="5245285"/>
              <a:ext cx="2275223" cy="19080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66403" y="4652828"/>
            <a:ext cx="2228859" cy="2512006"/>
            <a:chOff x="7966403" y="4652828"/>
            <a:chExt cx="2228859" cy="251200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6403" y="4652828"/>
              <a:ext cx="2228859" cy="2512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13860" y="4878879"/>
            <a:ext cx="2283734" cy="2283734"/>
            <a:chOff x="11613860" y="4878879"/>
            <a:chExt cx="2283734" cy="22837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3860" y="4878879"/>
              <a:ext cx="2283734" cy="2283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26368" y="4946552"/>
            <a:ext cx="2149396" cy="2149396"/>
            <a:chOff x="15226368" y="4946552"/>
            <a:chExt cx="2149396" cy="21493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26368" y="4946552"/>
              <a:ext cx="2149396" cy="214939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87406" y="7780489"/>
            <a:ext cx="2085552" cy="10203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89243" y="7332401"/>
            <a:ext cx="2060410" cy="510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285714"/>
            <a:chOff x="0" y="0"/>
            <a:chExt cx="18285714" cy="2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5726" y="662860"/>
            <a:ext cx="7785673" cy="13206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5050" y="4760339"/>
            <a:ext cx="14395615" cy="2893759"/>
            <a:chOff x="1945050" y="4760339"/>
            <a:chExt cx="14395615" cy="289375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45050" y="4760339"/>
              <a:ext cx="2893759" cy="2893759"/>
              <a:chOff x="1945050" y="4760339"/>
              <a:chExt cx="2893759" cy="289375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5050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816704" y="4760339"/>
              <a:ext cx="2893759" cy="2893759"/>
              <a:chOff x="4816704" y="4760339"/>
              <a:chExt cx="2893759" cy="28937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16704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088287" y="5044697"/>
              <a:ext cx="2350594" cy="2350594"/>
              <a:chOff x="5088287" y="5044697"/>
              <a:chExt cx="2350594" cy="235059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88287" y="5044697"/>
                <a:ext cx="2350594" cy="235059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966" y="5915365"/>
              <a:ext cx="2259988" cy="83807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092182" y="5526304"/>
              <a:ext cx="325900" cy="314122"/>
              <a:chOff x="6092182" y="5526304"/>
              <a:chExt cx="325900" cy="3141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92182" y="5526304"/>
                <a:ext cx="325900" cy="31412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216632" y="5044697"/>
              <a:ext cx="2350594" cy="2350594"/>
              <a:chOff x="2216632" y="5044697"/>
              <a:chExt cx="2350594" cy="23505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16632" y="5044697"/>
                <a:ext cx="2350594" cy="23505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6808" y="5948571"/>
              <a:ext cx="2587106" cy="76058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245856" y="5545840"/>
              <a:ext cx="292146" cy="281588"/>
              <a:chOff x="3245856" y="5545840"/>
              <a:chExt cx="292146" cy="2815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245856" y="5545840"/>
                <a:ext cx="292146" cy="2815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01129" y="4760339"/>
              <a:ext cx="2893759" cy="2893759"/>
              <a:chOff x="7701129" y="4760339"/>
              <a:chExt cx="2893759" cy="289375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01129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72712" y="5044697"/>
              <a:ext cx="2350594" cy="2350594"/>
              <a:chOff x="7972712" y="5044697"/>
              <a:chExt cx="2350594" cy="2350594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972712" y="5044697"/>
                <a:ext cx="2350594" cy="2350594"/>
                <a:chOff x="7972712" y="5044697"/>
                <a:chExt cx="2350594" cy="235059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972712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02108" y="5945058"/>
                <a:ext cx="1654243" cy="858449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9001935" y="5545840"/>
                <a:ext cx="292146" cy="281588"/>
                <a:chOff x="9001935" y="5545840"/>
                <a:chExt cx="292146" cy="28158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001935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7701129" y="4760339"/>
              <a:ext cx="2893759" cy="2893759"/>
              <a:chOff x="7701129" y="4760339"/>
              <a:chExt cx="2893759" cy="289375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01129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972712" y="5044697"/>
              <a:ext cx="2350594" cy="2350594"/>
              <a:chOff x="7972712" y="5044697"/>
              <a:chExt cx="2350594" cy="235059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972712" y="5044697"/>
                <a:ext cx="2350594" cy="2350594"/>
                <a:chOff x="7972712" y="5044697"/>
                <a:chExt cx="2350594" cy="2350594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972712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69965" y="5918990"/>
                <a:ext cx="1881896" cy="838074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9001935" y="5545840"/>
                <a:ext cx="292146" cy="281588"/>
                <a:chOff x="9001935" y="5545840"/>
                <a:chExt cx="292146" cy="28158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001935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0570462" y="4760339"/>
              <a:ext cx="2893759" cy="2893759"/>
              <a:chOff x="10570462" y="4760339"/>
              <a:chExt cx="2893759" cy="289375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70462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842045" y="5044697"/>
              <a:ext cx="2350594" cy="2350594"/>
              <a:chOff x="10842045" y="5044697"/>
              <a:chExt cx="2350594" cy="235059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0842045" y="5044697"/>
                <a:ext cx="2350594" cy="2350594"/>
                <a:chOff x="10842045" y="5044697"/>
                <a:chExt cx="2350594" cy="235059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42045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71441" y="5945058"/>
                <a:ext cx="1654243" cy="858449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11871269" y="5545840"/>
                <a:ext cx="292146" cy="281588"/>
                <a:chOff x="11871269" y="5545840"/>
                <a:chExt cx="292146" cy="281588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71269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10570462" y="4760339"/>
              <a:ext cx="2893759" cy="2893759"/>
              <a:chOff x="10570462" y="4760339"/>
              <a:chExt cx="2893759" cy="289375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70462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842045" y="5044697"/>
              <a:ext cx="2350594" cy="2350594"/>
              <a:chOff x="10842045" y="5044697"/>
              <a:chExt cx="2350594" cy="2350594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0842045" y="5044697"/>
                <a:ext cx="2350594" cy="2350594"/>
                <a:chOff x="10842045" y="5044697"/>
                <a:chExt cx="2350594" cy="2350594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42045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71441" y="5945058"/>
                <a:ext cx="1654243" cy="858449"/>
              </a:xfrm>
              <a:prstGeom prst="rect">
                <a:avLst/>
              </a:prstGeom>
            </p:spPr>
          </p:pic>
          <p:grpSp>
            <p:nvGrpSpPr>
              <p:cNvPr id="1024" name="그룹 1024"/>
              <p:cNvGrpSpPr/>
              <p:nvPr/>
            </p:nvGrpSpPr>
            <p:grpSpPr>
              <a:xfrm>
                <a:off x="11871269" y="5545840"/>
                <a:ext cx="292146" cy="281588"/>
                <a:chOff x="11871269" y="5545840"/>
                <a:chExt cx="292146" cy="281588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71269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10570462" y="4760339"/>
              <a:ext cx="2893759" cy="2893759"/>
              <a:chOff x="10570462" y="4760339"/>
              <a:chExt cx="2893759" cy="289375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70462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842045" y="5044697"/>
              <a:ext cx="2350594" cy="2350594"/>
              <a:chOff x="10842045" y="5044697"/>
              <a:chExt cx="2350594" cy="2350594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0842045" y="5044697"/>
                <a:ext cx="2350594" cy="2350594"/>
                <a:chOff x="10842045" y="5044697"/>
                <a:chExt cx="2350594" cy="2350594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42045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71441" y="5945058"/>
                <a:ext cx="1654243" cy="858449"/>
              </a:xfrm>
              <a:prstGeom prst="rect">
                <a:avLst/>
              </a:prstGeom>
            </p:spPr>
          </p:pic>
          <p:grpSp>
            <p:nvGrpSpPr>
              <p:cNvPr id="1028" name="그룹 1028"/>
              <p:cNvGrpSpPr/>
              <p:nvPr/>
            </p:nvGrpSpPr>
            <p:grpSpPr>
              <a:xfrm>
                <a:off x="11871269" y="5545840"/>
                <a:ext cx="292146" cy="281588"/>
                <a:chOff x="11871269" y="5545840"/>
                <a:chExt cx="292146" cy="281588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71269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10570462" y="4760339"/>
              <a:ext cx="2893759" cy="2893759"/>
              <a:chOff x="10570462" y="4760339"/>
              <a:chExt cx="2893759" cy="2893759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70462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0842045" y="5044697"/>
              <a:ext cx="2350594" cy="2350594"/>
              <a:chOff x="10842045" y="5044697"/>
              <a:chExt cx="2350594" cy="2350594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0842045" y="5044697"/>
                <a:ext cx="2350594" cy="2350594"/>
                <a:chOff x="10842045" y="5044697"/>
                <a:chExt cx="2350594" cy="2350594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842045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39331" y="5918990"/>
                <a:ext cx="1881896" cy="838074"/>
              </a:xfrm>
              <a:prstGeom prst="rect">
                <a:avLst/>
              </a:prstGeom>
            </p:spPr>
          </p:pic>
          <p:grpSp>
            <p:nvGrpSpPr>
              <p:cNvPr id="1032" name="그룹 1032"/>
              <p:cNvGrpSpPr/>
              <p:nvPr/>
            </p:nvGrpSpPr>
            <p:grpSpPr>
              <a:xfrm>
                <a:off x="11871269" y="5545840"/>
                <a:ext cx="292146" cy="281588"/>
                <a:chOff x="11871269" y="5545840"/>
                <a:chExt cx="292146" cy="281588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71269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13446906" y="4760339"/>
              <a:ext cx="2893759" cy="2893759"/>
              <a:chOff x="13446906" y="4760339"/>
              <a:chExt cx="2893759" cy="2893759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446906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3718488" y="5044697"/>
              <a:ext cx="2350594" cy="2350594"/>
              <a:chOff x="13718488" y="5044697"/>
              <a:chExt cx="2350594" cy="2350594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3718488" y="5044697"/>
                <a:ext cx="2350594" cy="2350594"/>
                <a:chOff x="13718488" y="5044697"/>
                <a:chExt cx="2350594" cy="2350594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718488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47885" y="5945058"/>
                <a:ext cx="1654243" cy="858449"/>
              </a:xfrm>
              <a:prstGeom prst="rect">
                <a:avLst/>
              </a:prstGeom>
            </p:spPr>
          </p:pic>
          <p:grpSp>
            <p:nvGrpSpPr>
              <p:cNvPr id="1036" name="그룹 1036"/>
              <p:cNvGrpSpPr/>
              <p:nvPr/>
            </p:nvGrpSpPr>
            <p:grpSpPr>
              <a:xfrm>
                <a:off x="14747712" y="5545840"/>
                <a:ext cx="292146" cy="281588"/>
                <a:chOff x="14747712" y="5545840"/>
                <a:chExt cx="292146" cy="281588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747712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7" name="그룹 1037"/>
            <p:cNvGrpSpPr/>
            <p:nvPr/>
          </p:nvGrpSpPr>
          <p:grpSpPr>
            <a:xfrm>
              <a:off x="13446906" y="4760339"/>
              <a:ext cx="2893759" cy="2893759"/>
              <a:chOff x="13446906" y="4760339"/>
              <a:chExt cx="2893759" cy="2893759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446906" y="4760339"/>
                <a:ext cx="2893759" cy="289375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3718488" y="5044697"/>
              <a:ext cx="2350594" cy="2350594"/>
              <a:chOff x="13718488" y="5044697"/>
              <a:chExt cx="2350594" cy="2350594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3718488" y="5044697"/>
                <a:ext cx="2350594" cy="2350594"/>
                <a:chOff x="13718488" y="5044697"/>
                <a:chExt cx="2350594" cy="2350594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718488" y="5044697"/>
                  <a:ext cx="2350594" cy="2350594"/>
                </a:xfrm>
                <a:prstGeom prst="rect">
                  <a:avLst/>
                </a:prstGeom>
              </p:spPr>
            </p:pic>
          </p:grpSp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021808" y="5918990"/>
                <a:ext cx="1638855" cy="838074"/>
              </a:xfrm>
              <a:prstGeom prst="rect">
                <a:avLst/>
              </a:prstGeom>
            </p:spPr>
          </p:pic>
          <p:grpSp>
            <p:nvGrpSpPr>
              <p:cNvPr id="1040" name="그룹 1040"/>
              <p:cNvGrpSpPr/>
              <p:nvPr/>
            </p:nvGrpSpPr>
            <p:grpSpPr>
              <a:xfrm>
                <a:off x="14747712" y="5545840"/>
                <a:ext cx="292146" cy="281588"/>
                <a:chOff x="14747712" y="5545840"/>
                <a:chExt cx="292146" cy="281588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4747712" y="5545840"/>
                  <a:ext cx="292146" cy="2815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1" name="그룹 104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127" name="Object 1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5726" y="662860"/>
            <a:ext cx="8413292" cy="1320602"/>
          </a:xfrm>
          <a:prstGeom prst="rect">
            <a:avLst/>
          </a:prstGeom>
        </p:spPr>
      </p:pic>
      <p:pic>
        <p:nvPicPr>
          <p:cNvPr id="128" name="Object 1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9525" y="1789868"/>
            <a:ext cx="9092716" cy="76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321</Words>
  <Application>Microsoft Office PowerPoint</Application>
  <PresentationFormat>사용자 지정</PresentationFormat>
  <Paragraphs>16</Paragraphs>
  <Slides>27</Slides>
  <Notes>0</Notes>
  <HiddenSlides>0</HiddenSlides>
  <MMClips>9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7</cp:revision>
  <dcterms:created xsi:type="dcterms:W3CDTF">2021-12-23T02:50:02Z</dcterms:created>
  <dcterms:modified xsi:type="dcterms:W3CDTF">2021-12-22T19:41:44Z</dcterms:modified>
</cp:coreProperties>
</file>